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B259D7-1473-4A76-8784-CF3F136A7C11}">
  <a:tblStyle styleId="{AFB259D7-1473-4A76-8784-CF3F136A7C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6a3e371d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6a3e371d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32ad73997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32ad73997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2ad73997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2ad7399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5e49ec3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5e49ec3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32ad738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32ad738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5e49ec3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5e49ec3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6a3e371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6a3e371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6a3e371d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f6a3e371d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6a3e371d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6a3e371d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18d9a69d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18d9a69d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6a3e371d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6a3e371d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32ad738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32ad738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6a3e371d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6a3e371d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6a3e371d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6a3e371d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randomunrandom/corona_travel" TargetMode="External"/><Relationship Id="rId4" Type="http://schemas.openxmlformats.org/officeDocument/2006/relationships/hyperlink" Target="https://docs.google.com/presentation/d/1L2dsEKCy_bkyYo2R88G_ctRGggT6wXFUKtpeL9LHwGw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github.com/randomunrandom/corona_travel/wiki/Scenario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Corona Travel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 and analysis model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Detailed behavior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827" y="0"/>
            <a:ext cx="23615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Detailed behavior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43365" l="0" r="0" t="0"/>
          <a:stretch/>
        </p:blipFill>
        <p:spPr>
          <a:xfrm>
            <a:off x="4090650" y="51975"/>
            <a:ext cx="4571999" cy="503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Detailed behavior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0" r="0" t="43461"/>
          <a:stretch/>
        </p:blipFill>
        <p:spPr>
          <a:xfrm>
            <a:off x="4432231" y="0"/>
            <a:ext cx="41769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1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Repository structure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0" y="808475"/>
            <a:ext cx="671283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175" y="2702350"/>
            <a:ext cx="5089415" cy="23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1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Repository structure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500" y="823100"/>
            <a:ext cx="5586439" cy="411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46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and roles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b="24495" l="0" r="12899" t="-333"/>
          <a:stretch/>
        </p:blipFill>
        <p:spPr>
          <a:xfrm>
            <a:off x="469375" y="1120600"/>
            <a:ext cx="1657600" cy="3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60325" y="4267850"/>
            <a:ext cx="230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Elena Karelina, @e_karelina,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Interaction analysis + jobs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4">
            <a:alphaModFix/>
          </a:blip>
          <a:srcRect b="0" l="37782" r="6492" t="0"/>
          <a:stretch/>
        </p:blipFill>
        <p:spPr>
          <a:xfrm>
            <a:off x="2360800" y="1100150"/>
            <a:ext cx="1765286" cy="316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2169925" y="4267850"/>
            <a:ext cx="203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Sofya Donskaya</a:t>
            </a:r>
            <a:r>
              <a:rPr lang="en-GB"/>
              <a:t>, @do_nsk,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cases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5">
            <a:alphaModFix/>
          </a:blip>
          <a:srcRect b="0" l="8053" r="5538" t="0"/>
          <a:stretch/>
        </p:blipFill>
        <p:spPr>
          <a:xfrm>
            <a:off x="4309700" y="1100150"/>
            <a:ext cx="2701922" cy="3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4390088" y="4267850"/>
            <a:ext cx="230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Artem Filimonov</a:t>
            </a:r>
            <a:r>
              <a:rPr lang="en-GB"/>
              <a:t>, </a:t>
            </a:r>
            <a:r>
              <a:rPr lang="en-GB"/>
              <a:t>@pe4enko322</a:t>
            </a:r>
            <a:r>
              <a:rPr lang="en-GB"/>
              <a:t>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diagram</a:t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6897450" y="4375700"/>
            <a:ext cx="230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Danil Kireev</a:t>
            </a:r>
            <a:r>
              <a:rPr lang="en-GB"/>
              <a:t>, @unrndm,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diagram,</a:t>
            </a:r>
            <a:br>
              <a:rPr lang="en-GB"/>
            </a:br>
            <a:r>
              <a:rPr lang="en-GB"/>
              <a:t>Story map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8200" y="1100150"/>
            <a:ext cx="1824877" cy="3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Product description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679300" cy="3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goal in to allow users to travel online from home via any device of their liking. They'll start by opening an app or a link and choosing a desired destination. After choosing a location, users can choose to view destination in 3D, look at some 3D photos or videos or learn some facts about the place.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Team:</a:t>
            </a:r>
            <a:r>
              <a:rPr lang="en-GB"/>
              <a:t> Sofya Donskaya, system analyst; Elena Karelina, backend developer; Danil Kireev, frontend developer; Artem Filimonov, backend developer + API integrator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Repo</a:t>
            </a:r>
            <a:r>
              <a:rPr b="1" lang="en-GB"/>
              <a:t>:</a:t>
            </a:r>
            <a:r>
              <a:rPr lang="en-GB"/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https://github.com/randomunrandom/corona_travel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Report</a:t>
            </a:r>
            <a:r>
              <a:rPr b="1" lang="en-GB"/>
              <a:t>:</a:t>
            </a:r>
            <a:r>
              <a:rPr b="1" lang="en-GB"/>
              <a:t>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https://docs.google.com/presentation/d/1L2dsEKCy_bkyYo2R88G_ctRGggT6wXFUKtpeL9LHwGw/edit?usp=sharing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54785" y="31591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303875" y="1294553"/>
            <a:ext cx="2325300" cy="27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b="1" lang="en-GB">
                <a:solidFill>
                  <a:srgbClr val="595959"/>
                </a:solidFill>
              </a:rPr>
              <a:t>: Lena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21 y. o.</a:t>
            </a:r>
            <a:endParaRPr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Software engineer student</a:t>
            </a:r>
            <a:endParaRPr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and C++ 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wants to go to a new country to meet new culture but can not do it because of the quarantine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649435" y="1294560"/>
            <a:ext cx="22398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b="1" lang="en-GB">
                <a:solidFill>
                  <a:srgbClr val="595959"/>
                </a:solidFill>
              </a:rPr>
              <a:t>: Sergey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38 y. o.</a:t>
            </a:r>
            <a:endParaRPr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has 5 kids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</a:rPr>
              <a:t>does not have money to travel with family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75" y="1348113"/>
            <a:ext cx="2048760" cy="273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25" y="1294550"/>
            <a:ext cx="2102850" cy="16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 Map</a:t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387300" y="1017725"/>
            <a:ext cx="41847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595959"/>
                </a:solidFill>
              </a:rPr>
              <a:t>As a &lt;Sergey&gt; </a:t>
            </a:r>
            <a:endParaRPr sz="1600">
              <a:solidFill>
                <a:srgbClr val="59595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</a:rPr>
              <a:t>I want to &lt;travel abroad, observe nature and visit new places&gt;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So that &lt;I will gain a new experience and will not spend much time and money&gt;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I want to &lt;choose the destination and go to explore new sights&gt;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So that &lt;I will be surrounded by nice landscapes&gt;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I want to &lt;listen to nice sounds and enjoy waterfalls&gt;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So that &lt;I can relax after work&gt;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As a result I have relaxed and start loving my children again :</a:t>
            </a:r>
            <a:r>
              <a:rPr lang="en-GB" sz="1100">
                <a:solidFill>
                  <a:srgbClr val="595959"/>
                </a:solidFill>
              </a:rPr>
              <a:t>Ↄ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497000" y="1017725"/>
            <a:ext cx="4335300" cy="3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-"/>
            </a:pPr>
            <a:r>
              <a:rPr lang="en-GB" sz="1600">
                <a:solidFill>
                  <a:srgbClr val="595959"/>
                </a:solidFill>
              </a:rPr>
              <a:t>As a &lt;Lena&gt; 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I want to &lt;relax after my work and studying&gt;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So that &lt;I will be recharged for the next day&gt;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I want to &lt;move to another country and get known with historical facts and have a fun time by solving quiz&gt;</a:t>
            </a:r>
            <a:endParaRPr sz="1600">
              <a:solidFill>
                <a:srgbClr val="595959"/>
              </a:solidFill>
            </a:endParaRPr>
          </a:p>
          <a:p>
            <a:pPr indent="-32976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So that &lt;I will gain knowledge and experience&gt;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lang="en-GB" sz="1600">
                <a:solidFill>
                  <a:srgbClr val="595959"/>
                </a:solidFill>
              </a:rPr>
              <a:t>As a result I have done it and enjoyed my life :)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 map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>
            <a:off x="2031945" y="1139475"/>
            <a:ext cx="508009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10950"/>
            <a:ext cx="34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diagram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25" y="651175"/>
            <a:ext cx="5571749" cy="41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45300" y="4565525"/>
            <a:ext cx="8931000" cy="4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Scenarios: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https://github.com/randomunrandom/corona_travel/wiki/Scenarios</a:t>
            </a:r>
            <a:r>
              <a:rPr lang="en-GB"/>
              <a:t> 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165550" y="9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Interaction analysis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973" y="0"/>
            <a:ext cx="416867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165550" y="9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Interaction</a:t>
            </a:r>
            <a:r>
              <a:rPr lang="en-GB"/>
              <a:t> </a:t>
            </a:r>
            <a:r>
              <a:rPr lang="en-GB"/>
              <a:t>analysis</a:t>
            </a:r>
            <a:endParaRPr/>
          </a:p>
        </p:txBody>
      </p:sp>
      <p:graphicFrame>
        <p:nvGraphicFramePr>
          <p:cNvPr id="102" name="Google Shape;102;p20"/>
          <p:cNvGraphicFramePr/>
          <p:nvPr/>
        </p:nvGraphicFramePr>
        <p:xfrm>
          <a:off x="202450" y="67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{AFB259D7-1473-4A76-8784-CF3F136A7C11}</a:tableStyleId>
              </a:tblPr>
              <a:tblGrid>
                <a:gridCol w="1349700"/>
                <a:gridCol w="1653325"/>
                <a:gridCol w="3982225"/>
                <a:gridCol w="1498450"/>
              </a:tblGrid>
              <a:tr h="35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 case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Cooperation name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Used roles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Candidate classes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6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Choose Journey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Choose and view Journey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 - actor, Journey - provider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User, Journey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190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</a:rPr>
                        <a:t>Choose Journey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View Place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 </a:t>
                      </a:r>
                      <a:r>
                        <a:rPr lang="en-GB" sz="1300"/>
                        <a:t>- actor, </a:t>
                      </a:r>
                      <a:r>
                        <a:rPr lang="en-GB" sz="1300"/>
                        <a:t>Place - provider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User, Place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25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Move on 3D Map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Moving on Place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 - actor, Map - media provider, Place - storage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User, Place, Map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Read facts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Showing facts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 - actor, Fact - information, Place - storage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User, Place, Fact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16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Listen to the sounds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Playing sounds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 - actor, Audio - info, Place - storage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User, Place, Audio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131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Have a quiz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Solving quiz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 - actor, Fact - information, Quiz - storing links between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User, Fact, Quiz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View quiz results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View results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 - actor, System - storage and provider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User, System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138800"/>
            <a:ext cx="2362500" cy="12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</a:t>
            </a:r>
            <a:br>
              <a:rPr lang="en-GB"/>
            </a:br>
            <a:r>
              <a:rPr lang="en-GB"/>
              <a:t>class diagram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392" y="0"/>
            <a:ext cx="594815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